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432" r:id="rId3"/>
    <p:sldId id="433" r:id="rId4"/>
    <p:sldId id="434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설치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274382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채팅 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PC 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설치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채팅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채팅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en-US" altLang="ko-KR" sz="1050" dirty="0" err="1"/>
              <a:t>Gware</a:t>
            </a:r>
            <a:r>
              <a:rPr lang="en-US" altLang="ko-KR" sz="1050" dirty="0"/>
              <a:t> Chat</a:t>
            </a:r>
            <a:r>
              <a:rPr lang="ko-KR" altLang="en-US" sz="1050" dirty="0"/>
              <a:t> 채팅 </a:t>
            </a:r>
            <a:r>
              <a:rPr lang="en-US" altLang="ko-KR" sz="1050" dirty="0"/>
              <a:t>PC</a:t>
            </a:r>
            <a:r>
              <a:rPr lang="ko-KR" altLang="en-US" sz="1050" dirty="0"/>
              <a:t>용 프로그램이 설치됩니다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272596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다운로드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44709" y="598731"/>
            <a:ext cx="8475972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최신버전의 채팅 설치 파일을 다운로드 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압축을 풀고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GWareChat.msi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G-Ware Chat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 마법사 시작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다음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을 선택하면 설치가 시작됩니다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6CD1EB5-AFFE-F8D1-DA74-527CF7BAF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397" y="1295021"/>
            <a:ext cx="7762875" cy="7239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F6DA2DF8-B4CE-EC29-7F9F-506E986986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" r="488"/>
          <a:stretch/>
        </p:blipFill>
        <p:spPr>
          <a:xfrm>
            <a:off x="3249397" y="2422508"/>
            <a:ext cx="7632000" cy="2162175"/>
          </a:xfrm>
          <a:prstGeom prst="rect">
            <a:avLst/>
          </a:prstGeom>
          <a:ln w="19050">
            <a:solidFill>
              <a:schemeClr val="accent4"/>
            </a:solidFill>
          </a:ln>
          <a:effectLst/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6CE31BF8-C7CB-C4F5-9ED4-51705C466733}"/>
              </a:ext>
            </a:extLst>
          </p:cNvPr>
          <p:cNvSpPr/>
          <p:nvPr/>
        </p:nvSpPr>
        <p:spPr>
          <a:xfrm flipV="1">
            <a:off x="3467100" y="1671306"/>
            <a:ext cx="1775460" cy="23369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2BFB3806-47FC-FDBA-BB8D-831B80BD2ED0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4354830" y="1905000"/>
            <a:ext cx="0" cy="44577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CA24804-D853-8C20-03E7-215EDC02E628}"/>
              </a:ext>
            </a:extLst>
          </p:cNvPr>
          <p:cNvSpPr/>
          <p:nvPr/>
        </p:nvSpPr>
        <p:spPr>
          <a:xfrm flipV="1">
            <a:off x="5118735" y="3894864"/>
            <a:ext cx="1313815" cy="20003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9" name="그림 18" descr="텍스트, 전자제품, 스크린샷, 디스플레이이(가) 표시된 사진&#10;&#10;자동 생성된 설명">
            <a:extLst>
              <a:ext uri="{FF2B5EF4-FFF2-40B4-BE49-F238E27FC236}">
                <a16:creationId xmlns:a16="http://schemas.microsoft.com/office/drawing/2014/main" id="{BD3037CE-51E8-B260-5F22-78B3A8067CC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" t="508" r="462" b="1334"/>
          <a:stretch/>
        </p:blipFill>
        <p:spPr>
          <a:xfrm>
            <a:off x="7188396" y="3181935"/>
            <a:ext cx="3823876" cy="3123319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7E893698-1CE4-6E7F-9FE2-F009AAB73933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432550" y="3994883"/>
            <a:ext cx="623570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06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채팅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채팅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en-US" altLang="ko-KR" sz="1050" dirty="0" err="1"/>
              <a:t>Gware</a:t>
            </a:r>
            <a:r>
              <a:rPr lang="en-US" altLang="ko-KR" sz="1050" dirty="0"/>
              <a:t> Chat</a:t>
            </a:r>
            <a:r>
              <a:rPr lang="ko-KR" altLang="en-US" sz="1050" dirty="0"/>
              <a:t> 채팅 </a:t>
            </a:r>
            <a:r>
              <a:rPr lang="en-US" altLang="ko-KR" sz="1050" dirty="0"/>
              <a:t>PC</a:t>
            </a:r>
            <a:r>
              <a:rPr lang="ko-KR" altLang="en-US" sz="1050" dirty="0"/>
              <a:t>용 프로그램이 설치됩니다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272596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설치 방법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44709" y="598731"/>
            <a:ext cx="8475972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 확인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 폴더 선택 후 다음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 완료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닫기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선택하면 설치가 완료됩니다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바탕화면에 </a:t>
            </a:r>
            <a:r>
              <a:rPr lang="en-US" altLang="ko-KR" sz="11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GWareChat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아이콘이 생겼습니다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더블 클릭하여 채팅을 시작하면 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pic>
        <p:nvPicPr>
          <p:cNvPr id="3" name="그림 2" descr="텍스트, 스크린샷, 디스플레이, 폰트이(가) 표시된 사진&#10;&#10;자동 생성된 설명">
            <a:extLst>
              <a:ext uri="{FF2B5EF4-FFF2-40B4-BE49-F238E27FC236}">
                <a16:creationId xmlns:a16="http://schemas.microsoft.com/office/drawing/2014/main" id="{76586BAE-45D7-CAA2-0103-8B2C9F160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396" y="1400467"/>
            <a:ext cx="3031774" cy="2481654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그림 8" descr="텍스트, 스크린샷, 소프트웨어, 디스플레이이(가) 표시된 사진&#10;&#10;자동 생성된 설명">
            <a:extLst>
              <a:ext uri="{FF2B5EF4-FFF2-40B4-BE49-F238E27FC236}">
                <a16:creationId xmlns:a16="http://schemas.microsoft.com/office/drawing/2014/main" id="{43DC33A2-A474-4AA1-8340-C7D86C4E03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405" y="4046259"/>
            <a:ext cx="3025661" cy="2475541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그림 11" descr="텍스트, 스크린샷, 디스플레이, 소프트웨어이(가) 표시된 사진&#10;&#10;자동 생성된 설명">
            <a:extLst>
              <a:ext uri="{FF2B5EF4-FFF2-40B4-BE49-F238E27FC236}">
                <a16:creationId xmlns:a16="http://schemas.microsoft.com/office/drawing/2014/main" id="{382E0771-19BF-CBE7-F8E1-704CD5BAD8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405" y="1400174"/>
            <a:ext cx="3013436" cy="2469428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DE4AD250-2FBB-A42E-4B9F-A999D52BC7C0}"/>
              </a:ext>
            </a:extLst>
          </p:cNvPr>
          <p:cNvSpPr/>
          <p:nvPr/>
        </p:nvSpPr>
        <p:spPr>
          <a:xfrm flipV="1">
            <a:off x="5099956" y="3672475"/>
            <a:ext cx="545988" cy="15895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D1603894-3815-946B-1D97-025F3B7E3D16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5645944" y="3748148"/>
            <a:ext cx="1283987" cy="3804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C11C64A4-DB28-1D4D-DFFF-69DAECEA05FE}"/>
              </a:ext>
            </a:extLst>
          </p:cNvPr>
          <p:cNvSpPr/>
          <p:nvPr/>
        </p:nvSpPr>
        <p:spPr>
          <a:xfrm flipV="1">
            <a:off x="8754477" y="3664854"/>
            <a:ext cx="549630" cy="1613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663C48F9-8EF5-3635-0E76-EE084E496A2F}"/>
              </a:ext>
            </a:extLst>
          </p:cNvPr>
          <p:cNvCxnSpPr>
            <a:cxnSpLocks/>
            <a:stCxn id="17" idx="0"/>
          </p:cNvCxnSpPr>
          <p:nvPr/>
        </p:nvCxnSpPr>
        <p:spPr>
          <a:xfrm>
            <a:off x="9029292" y="3826247"/>
            <a:ext cx="1" cy="2405008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A5C32F01-3974-91D2-2FAC-0C777A5A45EF}"/>
              </a:ext>
            </a:extLst>
          </p:cNvPr>
          <p:cNvSpPr/>
          <p:nvPr/>
        </p:nvSpPr>
        <p:spPr>
          <a:xfrm flipV="1">
            <a:off x="8765080" y="6311220"/>
            <a:ext cx="549630" cy="16139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84D57D18-0A96-1C7A-3762-7BC9FF585FDA}"/>
              </a:ext>
            </a:extLst>
          </p:cNvPr>
          <p:cNvCxnSpPr>
            <a:cxnSpLocks/>
            <a:stCxn id="29" idx="1"/>
          </p:cNvCxnSpPr>
          <p:nvPr/>
        </p:nvCxnSpPr>
        <p:spPr>
          <a:xfrm flipH="1">
            <a:off x="5924550" y="6391916"/>
            <a:ext cx="2840530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>
            <a:extLst>
              <a:ext uri="{FF2B5EF4-FFF2-40B4-BE49-F238E27FC236}">
                <a16:creationId xmlns:a16="http://schemas.microsoft.com/office/drawing/2014/main" id="{C41873DF-103E-BA46-4EC3-D401E16E4D9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625" b="4118"/>
          <a:stretch/>
        </p:blipFill>
        <p:spPr>
          <a:xfrm>
            <a:off x="5055506" y="5754648"/>
            <a:ext cx="740249" cy="767152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327582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채팅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채팅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en-US" altLang="ko-KR" sz="1050" dirty="0" err="1"/>
              <a:t>Gware</a:t>
            </a:r>
            <a:r>
              <a:rPr lang="en-US" altLang="ko-KR" sz="1050" dirty="0"/>
              <a:t> Chat</a:t>
            </a:r>
            <a:r>
              <a:rPr lang="ko-KR" altLang="en-US" sz="1050" dirty="0"/>
              <a:t>의 설정 모두 작성 후 로그인 하면 채팅을 시작 할 수 있습니다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272596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설치 방법</a:t>
            </a:r>
          </a:p>
        </p:txBody>
      </p:sp>
      <p:pic>
        <p:nvPicPr>
          <p:cNvPr id="5" name="그림 4" descr="텍스트, 스크린샷, 번호, 폰트이(가) 표시된 사진&#10;&#10;자동 생성된 설명">
            <a:extLst>
              <a:ext uri="{FF2B5EF4-FFF2-40B4-BE49-F238E27FC236}">
                <a16:creationId xmlns:a16="http://schemas.microsoft.com/office/drawing/2014/main" id="{1D088F00-11F2-3FA5-C058-9E05C7DEC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396" y="2210905"/>
            <a:ext cx="4034143" cy="24372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6" name="그룹 15">
            <a:extLst>
              <a:ext uri="{FF2B5EF4-FFF2-40B4-BE49-F238E27FC236}">
                <a16:creationId xmlns:a16="http://schemas.microsoft.com/office/drawing/2014/main" id="{455890EC-FED2-B386-023C-406AF5A8897C}"/>
              </a:ext>
            </a:extLst>
          </p:cNvPr>
          <p:cNvGrpSpPr/>
          <p:nvPr/>
        </p:nvGrpSpPr>
        <p:grpSpPr>
          <a:xfrm>
            <a:off x="8091860" y="1184018"/>
            <a:ext cx="3514816" cy="5054022"/>
            <a:chOff x="7747205" y="1174591"/>
            <a:chExt cx="3514816" cy="5054022"/>
          </a:xfrm>
        </p:grpSpPr>
        <p:pic>
          <p:nvPicPr>
            <p:cNvPr id="8" name="그림 7" descr="텍스트, 스크린샷, 소프트웨어, 컴퓨터 아이콘이(가) 표시된 사진&#10;&#10;자동 생성된 설명">
              <a:extLst>
                <a:ext uri="{FF2B5EF4-FFF2-40B4-BE49-F238E27FC236}">
                  <a16:creationId xmlns:a16="http://schemas.microsoft.com/office/drawing/2014/main" id="{D18092B1-487E-437A-959B-4146BFD883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7205" y="1174591"/>
              <a:ext cx="3514816" cy="5054022"/>
            </a:xfrm>
            <a:prstGeom prst="rect">
              <a:avLst/>
            </a:prstGeom>
            <a:effectLst>
              <a:outerShdw blurRad="50800" dist="38100" dir="24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BCE34DD2-FF52-EAD9-FCD0-D6EA23B5B0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3551"/>
            <a:stretch/>
          </p:blipFill>
          <p:spPr>
            <a:xfrm>
              <a:off x="7750784" y="1809677"/>
              <a:ext cx="3474429" cy="4418936"/>
            </a:xfrm>
            <a:prstGeom prst="rect">
              <a:avLst/>
            </a:prstGeom>
          </p:spPr>
        </p:pic>
      </p:grp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55C319A-E48A-3D6B-B0DE-D637C6C9920F}"/>
              </a:ext>
            </a:extLst>
          </p:cNvPr>
          <p:cNvSpPr/>
          <p:nvPr/>
        </p:nvSpPr>
        <p:spPr>
          <a:xfrm flipV="1">
            <a:off x="4275550" y="4152693"/>
            <a:ext cx="798894" cy="26928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39A28DE5-A284-39B1-2F3F-DD661C0766A6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5074444" y="4287336"/>
            <a:ext cx="3007989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65EF06B-AD7F-BC87-C911-5A256F7EE440}"/>
              </a:ext>
            </a:extLst>
          </p:cNvPr>
          <p:cNvSpPr txBox="1"/>
          <p:nvPr/>
        </p:nvSpPr>
        <p:spPr>
          <a:xfrm>
            <a:off x="3144709" y="598731"/>
            <a:ext cx="8475972" cy="1332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URL :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사용중인 그룹웨어 접속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URL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을 입력합니다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ID :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그룹웨어에 등록된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ID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입력합니다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Password :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그룹웨어에 설정된 비밀번호를 입력합니다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ID/PW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저장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PC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프로그램의 자동 로그인을 여부를 선택합니다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부팅 시 자동실행 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컴퓨터 부팅 시 프로그램이 자동으로 실행됨을 선택합니다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1401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15546</TotalTime>
  <Words>157</Words>
  <Application>Microsoft Office PowerPoint</Application>
  <PresentationFormat>와이드스크린</PresentationFormat>
  <Paragraphs>23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744</cp:revision>
  <dcterms:created xsi:type="dcterms:W3CDTF">2021-01-26T03:26:19Z</dcterms:created>
  <dcterms:modified xsi:type="dcterms:W3CDTF">2024-09-11T04:48:01Z</dcterms:modified>
</cp:coreProperties>
</file>